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ld Standard TT"/>
      <p:regular r:id="rId17"/>
      <p:bold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italic.fntdata"/><Relationship Id="rId6" Type="http://schemas.openxmlformats.org/officeDocument/2006/relationships/slide" Target="slides/slide1.xml"/><Relationship Id="rId18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07b9dd6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07b9dd6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07b9dd6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07b9dd6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743008c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743008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07b9dd6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07b9dd6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Unity: Desenvolvimento de Jogos e Aplicações Interativas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João Galeazzi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" y="1032025"/>
            <a:ext cx="5474575" cy="307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900" y="664125"/>
            <a:ext cx="3290952" cy="18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650" y="2667685"/>
            <a:ext cx="3290950" cy="185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226938"/>
            <a:ext cx="5379250" cy="26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025" y="312900"/>
            <a:ext cx="3393576" cy="22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025" y="2891674"/>
            <a:ext cx="3393576" cy="198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8169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Unity é uma das engines de desenvolvimento mais utilizada para criar jogos e aplicações interativas.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Suporte multiplataforma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Scripting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Editor visual intuitivo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03" y="3070350"/>
            <a:ext cx="4464650" cy="15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2700" y="249300"/>
            <a:ext cx="81186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2005</a:t>
            </a:r>
            <a:r>
              <a:rPr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Lançamento da Unity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2008</a:t>
            </a:r>
            <a:r>
              <a:rPr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Suporte multiplataforma ampliado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r>
              <a:rPr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Lançamento do Unity Asset Store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Hoje</a:t>
            </a:r>
            <a:r>
              <a:rPr lang="pt-BR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Uma das engines mais usadas no mundo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0" y="2440500"/>
            <a:ext cx="4568001" cy="23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427950" y="472350"/>
            <a:ext cx="845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GooBall 2005 - Primeiro jogo feito em Unity</a:t>
            </a:r>
            <a:endParaRPr b="1" sz="3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636621"/>
            <a:ext cx="4144051" cy="23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26" y="1601988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731300" y="367400"/>
            <a:ext cx="4151700" cy="45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Editor Visual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Interface intuitiva para criação e manipulação de objetos.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Motor Gráfico 2D/3D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Suporte completo para gráficos 2D e 3D.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Física e Colisão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Sistema robusto de simulação física.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Scripting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Programação em C# para controlar o comportamento do jogo.</a:t>
            </a:r>
            <a:endParaRPr sz="19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538"/>
            <a:ext cx="4572001" cy="285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41150" y="852875"/>
            <a:ext cx="8449800" cy="4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Etapas do Fluxo de Trabalho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 Define-se o nome do projeto e as plataformas-alvo.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Assets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 Importação de recursos como modelos 3D, texturas, sons e scripts. Os assets são a base visual e auditiva do jogo.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Cenas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 Organização e design dos níveis e ambientes. Cada cena representa um nível ou uma parte do jogo.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Scripts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 Implementação da lógica e da interatividade do jogo. Usando C#, scripts controlam desde o movimento dos personagens até a interface do usuário.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pt-BR" sz="1700">
                <a:latin typeface="Arial"/>
                <a:ea typeface="Arial"/>
                <a:cs typeface="Arial"/>
                <a:sym typeface="Arial"/>
              </a:rPr>
              <a:t>Build</a:t>
            </a:r>
            <a:r>
              <a:rPr lang="pt-BR" sz="1700">
                <a:latin typeface="Arial"/>
                <a:ea typeface="Arial"/>
                <a:cs typeface="Arial"/>
                <a:sym typeface="Arial"/>
              </a:rPr>
              <a:t>: Compilação do projeto para diferentes plataformas, garantindo que o jogo ou aplicação funcione de forma otimizada em cada dispositivo.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90250" y="526350"/>
            <a:ext cx="7395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Suportadas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 e Mac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Desenvolvimento para desktop com alta performance gráfica.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Consoles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Suporte nativo para PlayStation, Xbox e Nintendo Switch.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Publicação para iOS e Android, com otimização para dispositivos móveis.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e VR/AR</a:t>
            </a:r>
            <a:r>
              <a:rPr lang="pt-B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Suporte para jogos em navegador e experiências de realidade virtual e aumentada.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87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Jogos famosos feitos com Unity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75" y="1058225"/>
            <a:ext cx="6720845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" y="1100527"/>
            <a:ext cx="5227276" cy="2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901" y="506050"/>
            <a:ext cx="3275822" cy="18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901" y="2697900"/>
            <a:ext cx="3275824" cy="184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